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432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estaw</a:t>
            </a: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ów</a:t>
            </a:r>
            <a:r>
              <a:rPr lang="fr-FR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</a:t>
            </a:r>
            <a:endParaRPr lang="pl-PL" altLang="pl-PL" sz="16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3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449391" y="4974516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1812</Words>
  <Application>Microsoft Office PowerPoint</Application>
  <PresentationFormat>Panoramiczny</PresentationFormat>
  <Paragraphs>280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44</cp:revision>
  <cp:lastPrinted>2021-05-11T12:27:23Z</cp:lastPrinted>
  <dcterms:created xsi:type="dcterms:W3CDTF">2017-12-14T14:22:37Z</dcterms:created>
  <dcterms:modified xsi:type="dcterms:W3CDTF">2021-05-25T12:55:47Z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